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de-AT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B468B7-1CEB-4967-8B0D-C742404697A6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BEA10F-75EE-466A-A93F-CB7DEBA2BA59}" type="datetimeFigureOut">
              <a:rPr lang="de-AT" smtClean="0"/>
              <a:t>25.02.2014</a:t>
            </a:fld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059832" y="2564904"/>
            <a:ext cx="3598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My Superhero</a:t>
            </a:r>
            <a:endParaRPr lang="en-GB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899592" y="602128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By </a:t>
            </a:r>
            <a:r>
              <a:rPr lang="en-GB" dirty="0" err="1" smtClean="0"/>
              <a:t>phipps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580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0731"/>
            <a:ext cx="3240360" cy="500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906028" y="1033170"/>
            <a:ext cx="4698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he were young he mad a pact whit Mephistopheles because, Mephistopheles said that he can help his father but he kill her father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716016" y="314096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 he are old and must work for the devil. And kill bad people </a:t>
            </a:r>
          </a:p>
          <a:p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953700" y="137759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5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Infos</a:t>
            </a:r>
          </a:p>
        </p:txBody>
      </p:sp>
    </p:spTree>
    <p:extLst>
      <p:ext uri="{BB962C8B-B14F-4D97-AF65-F5344CB8AC3E}">
        <p14:creationId xmlns:p14="http://schemas.microsoft.com/office/powerpoint/2010/main" val="1815533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0731"/>
            <a:ext cx="3240360" cy="500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632176" y="62068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Super power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499992" y="238756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 had a Chopper and in the night he became to the Ghost rider  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4211960" y="393305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 he hear people there in trouble </a:t>
            </a:r>
          </a:p>
          <a:p>
            <a:r>
              <a:rPr lang="en-GB" dirty="0" smtClean="0"/>
              <a:t>He came to it an save them.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856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0731"/>
            <a:ext cx="3240360" cy="500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292080" y="1700808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Her real name are Johnny blaze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0" y="26369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 was born at 4. January 1964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2331813" y="337401"/>
            <a:ext cx="5508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Normal identity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510933" y="414908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he was younger he made whit her father a circus show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596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95" y="1124744"/>
            <a:ext cx="3239375" cy="520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838530" y="404664"/>
            <a:ext cx="3029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Enemy</a:t>
            </a:r>
            <a:endParaRPr lang="en-GB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364088" y="132799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Blackheart would kill the murderer of the seals.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5076056" y="314096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 can conjure Bad seals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5908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771800" y="135501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It was very easy because, </a:t>
            </a:r>
            <a:r>
              <a:rPr lang="en-GB" dirty="0"/>
              <a:t>I</a:t>
            </a:r>
            <a:r>
              <a:rPr lang="en-GB" dirty="0" smtClean="0"/>
              <a:t> did not need much time for it. 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2051720" y="400506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like it because, </a:t>
            </a:r>
            <a:r>
              <a:rPr lang="en-GB" dirty="0"/>
              <a:t>I</a:t>
            </a:r>
            <a:r>
              <a:rPr lang="en-GB" dirty="0" smtClean="0"/>
              <a:t> can work at home whit the computer 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043608" y="291272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need a half hour to did 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673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Zusammengesetzt">
  <a:themeElements>
    <a:clrScheme name="Zusammengesetzt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Zusammengesetzt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0</TotalTime>
  <Words>155</Words>
  <Application>Microsoft Office PowerPoint</Application>
  <PresentationFormat>Bildschirmpräsentation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Zusammengesetzt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Schönegger</dc:creator>
  <cp:lastModifiedBy>Schönegger</cp:lastModifiedBy>
  <cp:revision>6</cp:revision>
  <dcterms:created xsi:type="dcterms:W3CDTF">2014-02-25T19:09:41Z</dcterms:created>
  <dcterms:modified xsi:type="dcterms:W3CDTF">2014-02-25T20:05:41Z</dcterms:modified>
</cp:coreProperties>
</file>